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ebas Neue Bold" charset="1" panose="020B0606020202050201"/>
      <p:regular r:id="rId17"/>
    </p:embeddedFont>
    <p:embeddedFont>
      <p:font typeface="Open Sans" charset="1" panose="00000000000000000000"/>
      <p:regular r:id="rId18"/>
    </p:embeddedFont>
    <p:embeddedFont>
      <p:font typeface="Canva Sans Bold" charset="1" panose="020B0803030501040103"/>
      <p:regular r:id="rId19"/>
    </p:embeddedFont>
    <p:embeddedFont>
      <p:font typeface="Open Sans Bold" charset="1" panose="00000000000000000000"/>
      <p:regular r:id="rId20"/>
    </p:embeddedFont>
    <p:embeddedFont>
      <p:font typeface="Arial Bold" charset="1" panose="020B0802020202020204"/>
      <p:regular r:id="rId21"/>
    </p:embeddedFont>
    <p:embeddedFont>
      <p:font typeface="Arial" charset="1" panose="020B0502020202020204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jpeg" Type="http://schemas.openxmlformats.org/officeDocument/2006/relationships/image"/><Relationship Id="rId8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02610" y="1211635"/>
            <a:ext cx="7882781" cy="7882781"/>
          </a:xfrm>
          <a:custGeom>
            <a:avLst/>
            <a:gdLst/>
            <a:ahLst/>
            <a:cxnLst/>
            <a:rect r="r" b="b" t="t" l="l"/>
            <a:pathLst>
              <a:path h="7882781" w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61408" y="2694886"/>
            <a:ext cx="14165185" cy="433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b="true" sz="2527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NETFLIX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15830" y="396545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73348" y="6813876"/>
            <a:ext cx="9941303" cy="3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WWW.NETFLIX.COM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0560" y="7914938"/>
            <a:ext cx="6896032" cy="3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26032" y="8431355"/>
            <a:ext cx="7224338" cy="3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KIRUBAKARAN V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b="true" sz="12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02610" y="1202110"/>
            <a:ext cx="7882781" cy="7882781"/>
          </a:xfrm>
          <a:custGeom>
            <a:avLst/>
            <a:gdLst/>
            <a:ahLst/>
            <a:cxnLst/>
            <a:rect r="r" b="b" t="t" l="l"/>
            <a:pathLst>
              <a:path h="7882781" w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395187"/>
            <a:ext cx="7803095" cy="6564354"/>
          </a:xfrm>
          <a:custGeom>
            <a:avLst/>
            <a:gdLst/>
            <a:ahLst/>
            <a:cxnLst/>
            <a:rect r="r" b="b" t="t" l="l"/>
            <a:pathLst>
              <a:path h="6564354" w="7803095">
                <a:moveTo>
                  <a:pt x="0" y="0"/>
                </a:moveTo>
                <a:lnTo>
                  <a:pt x="7803095" y="0"/>
                </a:lnTo>
                <a:lnTo>
                  <a:pt x="7803095" y="6564354"/>
                </a:lnTo>
                <a:lnTo>
                  <a:pt x="0" y="6564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02672" y="1720946"/>
            <a:ext cx="7238595" cy="7238595"/>
          </a:xfrm>
          <a:custGeom>
            <a:avLst/>
            <a:gdLst/>
            <a:ahLst/>
            <a:cxnLst/>
            <a:rect r="r" b="b" t="t" l="l"/>
            <a:pathLst>
              <a:path h="7238595" w="7238595">
                <a:moveTo>
                  <a:pt x="0" y="0"/>
                </a:moveTo>
                <a:lnTo>
                  <a:pt x="7238595" y="0"/>
                </a:lnTo>
                <a:lnTo>
                  <a:pt x="7238595" y="7238595"/>
                </a:lnTo>
                <a:lnTo>
                  <a:pt x="0" y="7238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3622" y="338587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9" y="0"/>
                </a:lnTo>
                <a:lnTo>
                  <a:pt x="823279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8240" y="1106860"/>
            <a:ext cx="4356954" cy="81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MULTIVARIATE ANALYSIS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36247" y="9351890"/>
            <a:ext cx="853272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HEATMAP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24672" y="9351890"/>
            <a:ext cx="853272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PAIRPLOT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02610" y="1202110"/>
            <a:ext cx="7882781" cy="7882781"/>
          </a:xfrm>
          <a:custGeom>
            <a:avLst/>
            <a:gdLst/>
            <a:ahLst/>
            <a:cxnLst/>
            <a:rect r="r" b="b" t="t" l="l"/>
            <a:pathLst>
              <a:path h="7882781" w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61408" y="2361511"/>
            <a:ext cx="14165185" cy="44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b="true" sz="2527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52296" y="338587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857396" y="8851031"/>
            <a:ext cx="26368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43483" y="6366253"/>
            <a:ext cx="8532724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  KIRUBAKARAN V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42063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3"/>
                </a:lnTo>
                <a:lnTo>
                  <a:pt x="0" y="7156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70617" y="1658828"/>
            <a:ext cx="4752397" cy="8628172"/>
            <a:chOff x="0" y="0"/>
            <a:chExt cx="349758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7"/>
              <a:stretch>
                <a:fillRect l="-85995" t="-18871" r="-13732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391974" y="0"/>
            <a:ext cx="3947476" cy="7166805"/>
            <a:chOff x="0" y="0"/>
            <a:chExt cx="349758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7"/>
              <a:stretch>
                <a:fillRect l="-198965" t="0" r="-91886" b="-4370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82609" y="5653128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68411" y="1201755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401117" y="2494465"/>
            <a:ext cx="597518" cy="103605"/>
            <a:chOff x="0" y="0"/>
            <a:chExt cx="812800" cy="1409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52296" y="364714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8" y="0"/>
                </a:lnTo>
                <a:lnTo>
                  <a:pt x="823278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857396" y="8851031"/>
            <a:ext cx="26368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43146" y="330677"/>
            <a:ext cx="3637432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  <a:spcBef>
                <a:spcPct val="0"/>
              </a:spcBef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4877" y="1286427"/>
            <a:ext cx="5126618" cy="12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b="true" sz="1400" spc="22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THE NETFLIX DATASET YOU’RE WORKING WITH IS ESSENTIALLY A COLLECTION OF METADATA ABOUT THE TITLES AVAILABLE ON NETFLIX (BOTH MOVIES AND TV SHOWS)</a:t>
            </a:r>
            <a:r>
              <a:rPr lang="en-US" sz="1400" spc="2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324917" y="2733114"/>
            <a:ext cx="5168647" cy="1557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WE ANALYZE?</a:t>
            </a:r>
          </a:p>
          <a:p>
            <a:pPr algn="ctr">
              <a:lnSpc>
                <a:spcPts val="2934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401117" y="3722474"/>
            <a:ext cx="5092447" cy="225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b="true" sz="1400" spc="1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Movi</a:t>
            </a:r>
            <a:r>
              <a:rPr lang="en-US" b="true" sz="1400" spc="1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ES VS TV SHOWS (DISTRIBUTION &amp; GROWTH)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b="true" sz="1400" spc="1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POPULAR GENRES, RATINGS, AND COUNTRIES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b="true" sz="1400" spc="1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CONTENT AGE, RELEASE </a:t>
            </a:r>
            <a:r>
              <a:rPr lang="en-US" b="true" sz="1400" spc="1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TRENDS, AND DURATION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b="true" sz="1400" spc="1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STATISTICAL TESTS TO COMPARE GROUPS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443146" y="6354158"/>
            <a:ext cx="5297874" cy="162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6"/>
              </a:lnSpc>
            </a:pPr>
            <a:r>
              <a:rPr lang="en-US" b="true" sz="685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WE ANALYZE?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478546" y="7258789"/>
            <a:ext cx="4861390" cy="2542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</a:p>
          <a:p>
            <a:pPr algn="l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400" spc="13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</a:t>
            </a:r>
            <a:r>
              <a:rPr lang="en-US" b="true" sz="1400" spc="13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OVIES DOMINATE, TV SHOWS RISING FAST SINCE 2015</a:t>
            </a:r>
          </a:p>
          <a:p>
            <a:pPr algn="l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400" spc="13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TOP GENRES: INTERNATIONAL MOVIES, DRAMA, COMEDY</a:t>
            </a:r>
          </a:p>
          <a:p>
            <a:pPr algn="l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400" spc="13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RATINGS FOCUS: TV-MA &amp; TV-14 (ADULT/TEEN AUDIENCES)</a:t>
            </a:r>
          </a:p>
          <a:p>
            <a:pPr algn="l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400" spc="13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U.S. &amp; INDIA LEAD IN CONTENT PRODUCTION</a:t>
            </a:r>
          </a:p>
          <a:p>
            <a:pPr algn="ctr">
              <a:lnSpc>
                <a:spcPts val="23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736249" y="1625631"/>
            <a:ext cx="4979574" cy="7035738"/>
            <a:chOff x="0" y="0"/>
            <a:chExt cx="4462780" cy="6305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62780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6278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blipFill>
              <a:blip r:embed="rId7"/>
              <a:stretch>
                <a:fillRect l="-61219" t="0" r="-6121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692157" y="2845755"/>
            <a:ext cx="4115610" cy="5815027"/>
            <a:chOff x="0" y="0"/>
            <a:chExt cx="4462780" cy="6305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2780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6278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blipFill>
              <a:blip r:embed="rId8"/>
              <a:stretch>
                <a:fillRect l="-55968" t="0" r="-55968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790376" y="4943668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4" y="0"/>
                </a:lnTo>
                <a:lnTo>
                  <a:pt x="2468924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09191" y="2062788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55141" y="1554778"/>
            <a:ext cx="597518" cy="103605"/>
            <a:chOff x="0" y="0"/>
            <a:chExt cx="812800" cy="1409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52296" y="396545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55141" y="1897700"/>
            <a:ext cx="4313109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55141" y="2923872"/>
            <a:ext cx="5440087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Total Records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~8,800 titles (Movies + TV Shows)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155141" y="3978607"/>
            <a:ext cx="5728677" cy="200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Key Features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Type (Movie or TV Show), Title, Director, Cast, Country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Date Added, Release Year, Rating, Duration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Listed_in (Genres), Description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155141" y="6117590"/>
            <a:ext cx="5836899" cy="306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Derived Metrics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Year Added &amp; Month Added (to study trends)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Content Age (gap between release year and Netflix addition)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Duration_num (minutes for Movies, seasons for TV Shows)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Number of Shows (count of genres per title)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70591" y="3909038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3" y="0"/>
                </a:lnTo>
                <a:lnTo>
                  <a:pt x="2468923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41034" y="2484093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64641" y="2778351"/>
            <a:ext cx="597518" cy="103605"/>
            <a:chOff x="0" y="0"/>
            <a:chExt cx="812800" cy="1409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05422" y="250581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8" y="0"/>
                </a:lnTo>
                <a:lnTo>
                  <a:pt x="823278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89811" y="2687416"/>
            <a:ext cx="13708378" cy="4912169"/>
          </a:xfrm>
          <a:custGeom>
            <a:avLst/>
            <a:gdLst/>
            <a:ahLst/>
            <a:cxnLst/>
            <a:rect r="r" b="b" t="t" l="l"/>
            <a:pathLst>
              <a:path h="4912169" w="13708378">
                <a:moveTo>
                  <a:pt x="0" y="0"/>
                </a:moveTo>
                <a:lnTo>
                  <a:pt x="13708378" y="0"/>
                </a:lnTo>
                <a:lnTo>
                  <a:pt x="13708378" y="4912168"/>
                </a:lnTo>
                <a:lnTo>
                  <a:pt x="0" y="4912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5262" y="2195909"/>
            <a:ext cx="16805109" cy="5823425"/>
          </a:xfrm>
          <a:custGeom>
            <a:avLst/>
            <a:gdLst/>
            <a:ahLst/>
            <a:cxnLst/>
            <a:rect r="r" b="b" t="t" l="l"/>
            <a:pathLst>
              <a:path h="5823425" w="16805109">
                <a:moveTo>
                  <a:pt x="0" y="0"/>
                </a:moveTo>
                <a:lnTo>
                  <a:pt x="16805109" y="0"/>
                </a:lnTo>
                <a:lnTo>
                  <a:pt x="16805109" y="5823425"/>
                </a:lnTo>
                <a:lnTo>
                  <a:pt x="0" y="5823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40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03545" y="692859"/>
            <a:ext cx="6369315" cy="181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 OVERVIEW</a:t>
            </a:r>
          </a:p>
          <a:p>
            <a:pPr algn="l">
              <a:lnSpc>
                <a:spcPts val="708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26467" y="3777899"/>
            <a:ext cx="3049503" cy="2835012"/>
            <a:chOff x="0" y="0"/>
            <a:chExt cx="7500812" cy="69732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00812" cy="6973231"/>
            </a:xfrm>
            <a:custGeom>
              <a:avLst/>
              <a:gdLst/>
              <a:ahLst/>
              <a:cxnLst/>
              <a:rect r="r" b="b" t="t" l="l"/>
              <a:pathLst>
                <a:path h="6973231" w="7500812">
                  <a:moveTo>
                    <a:pt x="0" y="2355557"/>
                  </a:moveTo>
                  <a:lnTo>
                    <a:pt x="5077713" y="0"/>
                  </a:lnTo>
                  <a:lnTo>
                    <a:pt x="7500812" y="1468563"/>
                  </a:lnTo>
                  <a:lnTo>
                    <a:pt x="7500812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7"/>
              <a:stretch>
                <a:fillRect l="-23179" t="0" r="-2317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619248" y="3777899"/>
            <a:ext cx="3049503" cy="2835012"/>
            <a:chOff x="0" y="0"/>
            <a:chExt cx="7500812" cy="69732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00812" cy="6973231"/>
            </a:xfrm>
            <a:custGeom>
              <a:avLst/>
              <a:gdLst/>
              <a:ahLst/>
              <a:cxnLst/>
              <a:rect r="r" b="b" t="t" l="l"/>
              <a:pathLst>
                <a:path h="6973231" w="7500812">
                  <a:moveTo>
                    <a:pt x="0" y="2355557"/>
                  </a:moveTo>
                  <a:lnTo>
                    <a:pt x="5077713" y="0"/>
                  </a:lnTo>
                  <a:lnTo>
                    <a:pt x="7500812" y="1468563"/>
                  </a:lnTo>
                  <a:lnTo>
                    <a:pt x="7500812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8"/>
              <a:stretch>
                <a:fillRect l="-33005" t="0" r="-33005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912030" y="3777899"/>
            <a:ext cx="3049503" cy="2835012"/>
            <a:chOff x="0" y="0"/>
            <a:chExt cx="7500812" cy="69732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00812" cy="6973231"/>
            </a:xfrm>
            <a:custGeom>
              <a:avLst/>
              <a:gdLst/>
              <a:ahLst/>
              <a:cxnLst/>
              <a:rect r="r" b="b" t="t" l="l"/>
              <a:pathLst>
                <a:path h="6973231" w="7500812">
                  <a:moveTo>
                    <a:pt x="0" y="2355557"/>
                  </a:moveTo>
                  <a:lnTo>
                    <a:pt x="5077713" y="0"/>
                  </a:lnTo>
                  <a:lnTo>
                    <a:pt x="7500812" y="1468563"/>
                  </a:lnTo>
                  <a:lnTo>
                    <a:pt x="7500812" y="6973231"/>
                  </a:lnTo>
                  <a:lnTo>
                    <a:pt x="0" y="6973231"/>
                  </a:lnTo>
                  <a:close/>
                </a:path>
              </a:pathLst>
            </a:custGeom>
            <a:blipFill>
              <a:blip r:embed="rId9"/>
              <a:stretch>
                <a:fillRect l="-19637" t="0" r="-19637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543500" y="3866443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36282" y="3866443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29063" y="3866443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845241" y="1588150"/>
            <a:ext cx="597518" cy="103605"/>
            <a:chOff x="0" y="0"/>
            <a:chExt cx="812800" cy="1409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33622" y="250581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9" y="0"/>
                </a:lnTo>
                <a:lnTo>
                  <a:pt x="823279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857396" y="8851031"/>
            <a:ext cx="26368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83458" y="6908185"/>
            <a:ext cx="273552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true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MISSING VALUES 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956631" y="7441900"/>
            <a:ext cx="3419339" cy="238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illed Country using forward fill (ffill).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Filled Date_added and Rating using mode.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Replaced missing durations with mode values (e.g., “90 min” for Movies)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776240" y="6908185"/>
            <a:ext cx="3222516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true">
                <a:solidFill>
                  <a:srgbClr val="F6EDE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HANDLING    INCONSISTENT VALUES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619248" y="7441900"/>
            <a:ext cx="3049503" cy="211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Standa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rdized Country names and Genres.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Converted Date_added to proper datetime format.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Dropped duplicates and incomplete rows.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072279" y="6908185"/>
            <a:ext cx="2735520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true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OUTLIER DETECTION &amp; TREATMENT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1915288" y="7432375"/>
            <a:ext cx="3049503" cy="265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</a:pP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emoved illogical values (future Release_years).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Ensured Duration correctly separated → minutes for Movies, seasons for TV Shows.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Focused analysis on valid records with realistic values.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375970" y="1924969"/>
            <a:ext cx="5536060" cy="181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CLEANING</a:t>
            </a:r>
          </a:p>
          <a:p>
            <a:pPr algn="ctr">
              <a:lnSpc>
                <a:spcPts val="708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19904" y="2218279"/>
            <a:ext cx="3734074" cy="81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UNIVARIATE ANALYSIS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1092" y="649061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49099" y="267135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01405" y="1005690"/>
            <a:ext cx="7992635" cy="181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EXPLORATORY DATA ANALYSIS</a:t>
            </a:r>
          </a:p>
          <a:p>
            <a:pPr algn="l">
              <a:lnSpc>
                <a:spcPts val="7084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1068576" y="2559218"/>
            <a:ext cx="597518" cy="103605"/>
            <a:chOff x="0" y="0"/>
            <a:chExt cx="812800" cy="1409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3622" y="250581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9" y="0"/>
                </a:lnTo>
                <a:lnTo>
                  <a:pt x="823279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76189" y="4237285"/>
            <a:ext cx="5448869" cy="4078808"/>
          </a:xfrm>
          <a:custGeom>
            <a:avLst/>
            <a:gdLst/>
            <a:ahLst/>
            <a:cxnLst/>
            <a:rect r="r" b="b" t="t" l="l"/>
            <a:pathLst>
              <a:path h="4078808" w="5448869">
                <a:moveTo>
                  <a:pt x="0" y="0"/>
                </a:moveTo>
                <a:lnTo>
                  <a:pt x="5448869" y="0"/>
                </a:lnTo>
                <a:lnTo>
                  <a:pt x="5448869" y="4078808"/>
                </a:lnTo>
                <a:lnTo>
                  <a:pt x="0" y="40788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61821" y="4199185"/>
            <a:ext cx="5192156" cy="4078808"/>
          </a:xfrm>
          <a:custGeom>
            <a:avLst/>
            <a:gdLst/>
            <a:ahLst/>
            <a:cxnLst/>
            <a:rect r="r" b="b" t="t" l="l"/>
            <a:pathLst>
              <a:path h="4078808" w="5192156">
                <a:moveTo>
                  <a:pt x="0" y="0"/>
                </a:moveTo>
                <a:lnTo>
                  <a:pt x="5192156" y="0"/>
                </a:lnTo>
                <a:lnTo>
                  <a:pt x="5192156" y="4078808"/>
                </a:lnTo>
                <a:lnTo>
                  <a:pt x="0" y="4078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244183" y="4151565"/>
            <a:ext cx="5409701" cy="4164528"/>
          </a:xfrm>
          <a:custGeom>
            <a:avLst/>
            <a:gdLst/>
            <a:ahLst/>
            <a:cxnLst/>
            <a:rect r="r" b="b" t="t" l="l"/>
            <a:pathLst>
              <a:path h="4164528" w="5409701">
                <a:moveTo>
                  <a:pt x="0" y="0"/>
                </a:moveTo>
                <a:lnTo>
                  <a:pt x="5409701" y="0"/>
                </a:lnTo>
                <a:lnTo>
                  <a:pt x="5409701" y="4164528"/>
                </a:lnTo>
                <a:lnTo>
                  <a:pt x="0" y="4164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857396" y="8851031"/>
            <a:ext cx="26368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42240" y="8622682"/>
            <a:ext cx="325129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nt Plot for Content type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24992" y="8636326"/>
            <a:ext cx="283801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Count plot for Rating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5398" y="8622682"/>
            <a:ext cx="3340313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histogram plot for Release year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02610" y="1202110"/>
            <a:ext cx="7882781" cy="7882781"/>
          </a:xfrm>
          <a:custGeom>
            <a:avLst/>
            <a:gdLst/>
            <a:ahLst/>
            <a:cxnLst/>
            <a:rect r="r" b="b" t="t" l="l"/>
            <a:pathLst>
              <a:path h="7882781" w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2296" y="396545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3935" y="3014983"/>
            <a:ext cx="8532724" cy="4664815"/>
          </a:xfrm>
          <a:custGeom>
            <a:avLst/>
            <a:gdLst/>
            <a:ahLst/>
            <a:cxnLst/>
            <a:rect r="r" b="b" t="t" l="l"/>
            <a:pathLst>
              <a:path h="4664815" w="8532724">
                <a:moveTo>
                  <a:pt x="0" y="0"/>
                </a:moveTo>
                <a:lnTo>
                  <a:pt x="8532724" y="0"/>
                </a:lnTo>
                <a:lnTo>
                  <a:pt x="8532724" y="4664815"/>
                </a:lnTo>
                <a:lnTo>
                  <a:pt x="0" y="466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52211" y="1826169"/>
            <a:ext cx="7698159" cy="6148905"/>
          </a:xfrm>
          <a:custGeom>
            <a:avLst/>
            <a:gdLst/>
            <a:ahLst/>
            <a:cxnLst/>
            <a:rect r="r" b="b" t="t" l="l"/>
            <a:pathLst>
              <a:path h="6148905" w="7698159">
                <a:moveTo>
                  <a:pt x="0" y="0"/>
                </a:moveTo>
                <a:lnTo>
                  <a:pt x="7698160" y="0"/>
                </a:lnTo>
                <a:lnTo>
                  <a:pt x="7698160" y="6148904"/>
                </a:lnTo>
                <a:lnTo>
                  <a:pt x="0" y="6148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857396" y="8851031"/>
            <a:ext cx="26368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3935" y="8622682"/>
            <a:ext cx="853272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Histogram Plot for Months of added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52211" y="8480125"/>
            <a:ext cx="853272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Pie Chart for Geners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3500" y="3866443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36282" y="3866443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29063" y="3866443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45241" y="1988200"/>
            <a:ext cx="597518" cy="103605"/>
            <a:chOff x="0" y="0"/>
            <a:chExt cx="812800" cy="140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52296" y="338587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8" y="0"/>
                </a:lnTo>
                <a:lnTo>
                  <a:pt x="823278" y="522941"/>
                </a:lnTo>
                <a:lnTo>
                  <a:pt x="0" y="52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50193" y="3806523"/>
            <a:ext cx="7009107" cy="5326922"/>
          </a:xfrm>
          <a:custGeom>
            <a:avLst/>
            <a:gdLst/>
            <a:ahLst/>
            <a:cxnLst/>
            <a:rect r="r" b="b" t="t" l="l"/>
            <a:pathLst>
              <a:path h="5326922" w="7009107">
                <a:moveTo>
                  <a:pt x="0" y="0"/>
                </a:moveTo>
                <a:lnTo>
                  <a:pt x="7009107" y="0"/>
                </a:lnTo>
                <a:lnTo>
                  <a:pt x="7009107" y="5326921"/>
                </a:lnTo>
                <a:lnTo>
                  <a:pt x="0" y="53269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7906" y="3917474"/>
            <a:ext cx="8767704" cy="5131528"/>
          </a:xfrm>
          <a:custGeom>
            <a:avLst/>
            <a:gdLst/>
            <a:ahLst/>
            <a:cxnLst/>
            <a:rect r="r" b="b" t="t" l="l"/>
            <a:pathLst>
              <a:path h="5131528" w="8767704">
                <a:moveTo>
                  <a:pt x="0" y="0"/>
                </a:moveTo>
                <a:lnTo>
                  <a:pt x="8767705" y="0"/>
                </a:lnTo>
                <a:lnTo>
                  <a:pt x="8767705" y="5131528"/>
                </a:lnTo>
                <a:lnTo>
                  <a:pt x="0" y="5131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19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0617" y="1996555"/>
            <a:ext cx="3734074" cy="81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BIVARIATE ANALYSIS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488384" y="9277350"/>
            <a:ext cx="853272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Type and Country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2737" y="9220200"/>
            <a:ext cx="853272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Scatterplot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Release year and Rating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02610" y="1202110"/>
            <a:ext cx="7882781" cy="7882781"/>
          </a:xfrm>
          <a:custGeom>
            <a:avLst/>
            <a:gdLst/>
            <a:ahLst/>
            <a:cxnLst/>
            <a:rect r="r" b="b" t="t" l="l"/>
            <a:pathLst>
              <a:path h="7882781" w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3622" y="250581"/>
            <a:ext cx="823278" cy="522941"/>
          </a:xfrm>
          <a:custGeom>
            <a:avLst/>
            <a:gdLst/>
            <a:ahLst/>
            <a:cxnLst/>
            <a:rect r="r" b="b" t="t" l="l"/>
            <a:pathLst>
              <a:path h="522941" w="823278">
                <a:moveTo>
                  <a:pt x="0" y="0"/>
                </a:moveTo>
                <a:lnTo>
                  <a:pt x="823279" y="0"/>
                </a:lnTo>
                <a:lnTo>
                  <a:pt x="823279" y="522940"/>
                </a:lnTo>
                <a:lnTo>
                  <a:pt x="0" y="5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590929"/>
            <a:ext cx="8818801" cy="4367704"/>
          </a:xfrm>
          <a:custGeom>
            <a:avLst/>
            <a:gdLst/>
            <a:ahLst/>
            <a:cxnLst/>
            <a:rect r="r" b="b" t="t" l="l"/>
            <a:pathLst>
              <a:path h="4367704" w="8818801">
                <a:moveTo>
                  <a:pt x="0" y="0"/>
                </a:moveTo>
                <a:lnTo>
                  <a:pt x="8818801" y="0"/>
                </a:lnTo>
                <a:lnTo>
                  <a:pt x="8818801" y="4367705"/>
                </a:lnTo>
                <a:lnTo>
                  <a:pt x="0" y="4367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05937" y="2062523"/>
            <a:ext cx="6753363" cy="5264646"/>
          </a:xfrm>
          <a:custGeom>
            <a:avLst/>
            <a:gdLst/>
            <a:ahLst/>
            <a:cxnLst/>
            <a:rect r="r" b="b" t="t" l="l"/>
            <a:pathLst>
              <a:path h="5264646" w="6753363">
                <a:moveTo>
                  <a:pt x="0" y="0"/>
                </a:moveTo>
                <a:lnTo>
                  <a:pt x="6753363" y="0"/>
                </a:lnTo>
                <a:lnTo>
                  <a:pt x="6753363" y="5264646"/>
                </a:lnTo>
                <a:lnTo>
                  <a:pt x="0" y="52646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857396" y="8851031"/>
            <a:ext cx="26368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004192"/>
            <a:ext cx="853272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 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Release year and No of Shows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47501" y="8004192"/>
            <a:ext cx="853272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 plot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Release year and 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DAGwVHz9O6E</dc:identifier>
  <dcterms:modified xsi:type="dcterms:W3CDTF">2011-08-01T06:04:30Z</dcterms:modified>
  <cp:revision>1</cp:revision>
  <dc:title>NETFLIX</dc:title>
</cp:coreProperties>
</file>